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84" r:id="rId2"/>
    <p:sldId id="256" r:id="rId3"/>
    <p:sldId id="257" r:id="rId4"/>
    <p:sldId id="258" r:id="rId5"/>
    <p:sldId id="259" r:id="rId6"/>
    <p:sldId id="262" r:id="rId7"/>
    <p:sldId id="261" r:id="rId8"/>
    <p:sldId id="265" r:id="rId9"/>
    <p:sldId id="272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C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92"/>
  </p:normalViewPr>
  <p:slideViewPr>
    <p:cSldViewPr snapToGrid="0" snapToObjects="1">
      <p:cViewPr varScale="1">
        <p:scale>
          <a:sx n="115" d="100"/>
          <a:sy n="115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456DA-5F52-E24F-8E52-6A2932D930F9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B4BE0-A797-2F45-9F19-DF4E2C989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4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B4BE0-A797-2F45-9F19-DF4E2C9893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82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03A0-C672-1742-97FF-8B81310A0E86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B4C3-77DA-274A-AC55-888CB66B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03A0-C672-1742-97FF-8B81310A0E86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B4C3-77DA-274A-AC55-888CB66B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03A0-C672-1742-97FF-8B81310A0E86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B4C3-77DA-274A-AC55-888CB66B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03A0-C672-1742-97FF-8B81310A0E86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B4C3-77DA-274A-AC55-888CB66B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03A0-C672-1742-97FF-8B81310A0E86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B4C3-77DA-274A-AC55-888CB66B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03A0-C672-1742-97FF-8B81310A0E86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B4C3-77DA-274A-AC55-888CB66B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03A0-C672-1742-97FF-8B81310A0E86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B4C3-77DA-274A-AC55-888CB66B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03A0-C672-1742-97FF-8B81310A0E86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B4C3-77DA-274A-AC55-888CB66B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03A0-C672-1742-97FF-8B81310A0E86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B4C3-77DA-274A-AC55-888CB66B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03A0-C672-1742-97FF-8B81310A0E86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B4C3-77DA-274A-AC55-888CB66B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03A0-C672-1742-97FF-8B81310A0E86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B4C3-77DA-274A-AC55-888CB66B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503A0-C672-1742-97FF-8B81310A0E86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3B4C3-77DA-274A-AC55-888CB66B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The words NCAA Registration Steps in front of a group of students dressed in graduation attire" title="Introduction Image">
            <a:extLst>
              <a:ext uri="{FF2B5EF4-FFF2-40B4-BE49-F238E27FC236}">
                <a16:creationId xmlns:a16="http://schemas.microsoft.com/office/drawing/2014/main" xmlns="" id="{2561ADF8-5BEB-9E44-AF1E-AED864EE8C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6029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14" b="1023"/>
          <a:stretch/>
        </p:blipFill>
        <p:spPr>
          <a:xfrm>
            <a:off x="4328160" y="3858709"/>
            <a:ext cx="7863840" cy="2974399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8" b="66285"/>
          <a:stretch/>
        </p:blipFill>
        <p:spPr>
          <a:xfrm>
            <a:off x="4328160" y="28576"/>
            <a:ext cx="7863840" cy="271035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38" b="49126"/>
          <a:stretch/>
        </p:blipFill>
        <p:spPr>
          <a:xfrm>
            <a:off x="4328160" y="2738932"/>
            <a:ext cx="7863840" cy="11197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12192000" cy="1280160"/>
          </a:xfrm>
          <a:prstGeom prst="rect">
            <a:avLst/>
          </a:prstGeom>
          <a:solidFill>
            <a:srgbClr val="292C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Ins="548640" rtlCol="0" anchor="ctr"/>
          <a:lstStyle/>
          <a:p>
            <a:pPr algn="ctr"/>
            <a:r>
              <a:rPr lang="en-US" sz="2200" dirty="0"/>
              <a:t>In the Payment section, you’ll review and verify the information you entered from the previous three sections and either pay the registration fee or complete the fee waiver request. </a:t>
            </a:r>
          </a:p>
        </p:txBody>
      </p:sp>
    </p:spTree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29"/>
          <a:stretch/>
        </p:blipFill>
        <p:spPr>
          <a:xfrm>
            <a:off x="0" y="1122363"/>
            <a:ext cx="12192000" cy="57356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1999" cy="1280160"/>
          </a:xfrm>
          <a:prstGeom prst="rect">
            <a:avLst/>
          </a:prstGeom>
          <a:solidFill>
            <a:srgbClr val="292C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To begin the registration process, go to https://web3.ncaa.org/ecwr3/.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92C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Scroll down the page and click on Create an Account under Division I or II.</a:t>
            </a:r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3592"/>
          <a:stretch/>
        </p:blipFill>
        <p:spPr>
          <a:xfrm>
            <a:off x="1" y="273685"/>
            <a:ext cx="12192000" cy="6584315"/>
          </a:xfrm>
        </p:spPr>
      </p:pic>
      <p:sp>
        <p:nvSpPr>
          <p:cNvPr id="5" name="Rectangle 4"/>
          <p:cNvSpPr/>
          <p:nvPr/>
        </p:nvSpPr>
        <p:spPr>
          <a:xfrm>
            <a:off x="1" y="0"/>
            <a:ext cx="12192001" cy="1280160"/>
          </a:xfrm>
          <a:prstGeom prst="rect">
            <a:avLst/>
          </a:prstGeom>
          <a:solidFill>
            <a:srgbClr val="292C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Ins="914400" rtlCol="0" anchor="ctr"/>
          <a:lstStyle/>
          <a:p>
            <a:pPr algn="ctr"/>
            <a:r>
              <a:rPr lang="en-US" sz="2200" dirty="0"/>
              <a:t>Next, click on Create Your Account. This is the first step toward athletic eligibility. Other steps include sending test scores and requesting an Amateurism Certification.</a:t>
            </a:r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9" b="14191"/>
          <a:stretch/>
        </p:blipFill>
        <p:spPr>
          <a:xfrm>
            <a:off x="1" y="1280160"/>
            <a:ext cx="12192000" cy="5577840"/>
          </a:xfrm>
        </p:spPr>
      </p:pic>
      <p:sp>
        <p:nvSpPr>
          <p:cNvPr id="5" name="Rectangle 4"/>
          <p:cNvSpPr/>
          <p:nvPr/>
        </p:nvSpPr>
        <p:spPr>
          <a:xfrm>
            <a:off x="1" y="0"/>
            <a:ext cx="12191999" cy="1280160"/>
          </a:xfrm>
          <a:prstGeom prst="rect">
            <a:avLst/>
          </a:prstGeom>
          <a:solidFill>
            <a:srgbClr val="292C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0" rIns="2286000" rtlCol="0" anchor="ctr"/>
          <a:lstStyle/>
          <a:p>
            <a:pPr algn="ctr"/>
            <a:r>
              <a:rPr lang="en-US" sz="2200" dirty="0"/>
              <a:t>Provide a valid email address (preferably one you will use after high school) for NCAA to send a verification code.</a:t>
            </a: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2" b="49078"/>
          <a:stretch/>
        </p:blipFill>
        <p:spPr>
          <a:xfrm>
            <a:off x="0" y="1280160"/>
            <a:ext cx="12192000" cy="5577840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92C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Retrieve the verification code from your email, then on the Account Settings page, enter the verification code, select a security question and answer, and create a password.</a:t>
            </a: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7550" r="1" b="68156"/>
          <a:stretch/>
        </p:blipFill>
        <p:spPr>
          <a:xfrm>
            <a:off x="0" y="1097280"/>
            <a:ext cx="12192000" cy="57607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92C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Ins="914400" rtlCol="0" anchor="ctr"/>
          <a:lstStyle/>
          <a:p>
            <a:pPr algn="ctr"/>
            <a:r>
              <a:rPr lang="en-US" sz="2200" dirty="0"/>
              <a:t>After creating the account, there are four sections to complete: Account, Schools, Sports, and Payment. The Account section asks you to provide basic personal and contact information and agree to the NCAA’s terms and ethics policy.</a:t>
            </a:r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1" b="20647"/>
          <a:stretch/>
        </p:blipFill>
        <p:spPr>
          <a:xfrm>
            <a:off x="1" y="1280160"/>
            <a:ext cx="12192000" cy="5577840"/>
          </a:xfrm>
        </p:spPr>
      </p:pic>
      <p:sp>
        <p:nvSpPr>
          <p:cNvPr id="7" name="Rectangle 6"/>
          <p:cNvSpPr/>
          <p:nvPr/>
        </p:nvSpPr>
        <p:spPr>
          <a:xfrm>
            <a:off x="3049" y="0"/>
            <a:ext cx="12188952" cy="1280160"/>
          </a:xfrm>
          <a:prstGeom prst="rect">
            <a:avLst/>
          </a:prstGeom>
          <a:solidFill>
            <a:srgbClr val="292C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0" rIns="1828800" rtlCol="0" anchor="ctr"/>
          <a:lstStyle/>
          <a:p>
            <a:pPr algn="ctr"/>
            <a:r>
              <a:rPr lang="en-US" sz="2200" dirty="0"/>
              <a:t>In the Schools section, you must answer some basic questions about your high school experience, including where you attended school, whether you were homeschooled, and whether you repeated a semester or term.</a:t>
            </a:r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3487"/>
          <a:stretch/>
        </p:blipFill>
        <p:spPr>
          <a:xfrm>
            <a:off x="0" y="265735"/>
            <a:ext cx="12192000" cy="6592265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12188952" cy="1280160"/>
          </a:xfrm>
          <a:prstGeom prst="rect">
            <a:avLst/>
          </a:prstGeom>
          <a:solidFill>
            <a:srgbClr val="292C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0" rIns="1828800" rtlCol="0" anchor="ctr"/>
          <a:lstStyle/>
          <a:p>
            <a:pPr algn="ctr"/>
            <a:r>
              <a:rPr lang="en-US" sz="2200" dirty="0"/>
              <a:t>In the Sports section, you’ll select the sport(s) you plan to participate in and answer questions about your amateur status.</a:t>
            </a:r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247</Words>
  <Application>Microsoft Office PowerPoint</Application>
  <PresentationFormat>Widescreen</PresentationFormat>
  <Paragraphs>10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Hodson, Jeffrey L</dc:creator>
  <cp:lastModifiedBy>Alexander, Heather</cp:lastModifiedBy>
  <cp:revision>34</cp:revision>
  <dcterms:created xsi:type="dcterms:W3CDTF">2017-05-08T19:22:11Z</dcterms:created>
  <dcterms:modified xsi:type="dcterms:W3CDTF">2018-10-30T18:36:08Z</dcterms:modified>
</cp:coreProperties>
</file>